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9999"/>
    <a:srgbClr val="CC99FF"/>
    <a:srgbClr val="9999FF"/>
    <a:srgbClr val="9180E8"/>
    <a:srgbClr val="0099CC"/>
    <a:srgbClr val="7B7BEB"/>
    <a:srgbClr val="CC66FF"/>
    <a:srgbClr val="6666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5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9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4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2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7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7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5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1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0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3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4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9A89-C2C9-4EA8-9A60-62986D2B6E2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74590-A523-402C-A363-3C6B383F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4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3655FC5-1BA7-45EA-BA61-A8F183A1E0F4}"/>
              </a:ext>
            </a:extLst>
          </p:cNvPr>
          <p:cNvSpPr/>
          <p:nvPr/>
        </p:nvSpPr>
        <p:spPr>
          <a:xfrm>
            <a:off x="2558277" y="7458635"/>
            <a:ext cx="4202483" cy="1558075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4A4AC6E-4118-4FB2-B9FB-709641732D8E}"/>
              </a:ext>
            </a:extLst>
          </p:cNvPr>
          <p:cNvSpPr/>
          <p:nvPr/>
        </p:nvSpPr>
        <p:spPr>
          <a:xfrm>
            <a:off x="113717" y="5625793"/>
            <a:ext cx="4441231" cy="1712536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B110D5-C5B0-40EB-B10C-0FF1B26B7440}"/>
              </a:ext>
            </a:extLst>
          </p:cNvPr>
          <p:cNvSpPr/>
          <p:nvPr/>
        </p:nvSpPr>
        <p:spPr>
          <a:xfrm>
            <a:off x="2121127" y="2937356"/>
            <a:ext cx="4603315" cy="2559727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EE6E2-094F-4B9F-B7D1-F460531E5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55692" r="3071" b="29751"/>
          <a:stretch/>
        </p:blipFill>
        <p:spPr>
          <a:xfrm>
            <a:off x="289081" y="5794204"/>
            <a:ext cx="4118999" cy="13311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FFBA61-28E0-4F78-B2FB-49787459E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57148" r="5836" b="18044"/>
          <a:stretch/>
        </p:blipFill>
        <p:spPr>
          <a:xfrm>
            <a:off x="2348580" y="3065786"/>
            <a:ext cx="4118999" cy="22684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E27013-A1F6-4B74-AF66-BB94973782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67369" r="8218" b="18623"/>
          <a:stretch/>
        </p:blipFill>
        <p:spPr>
          <a:xfrm>
            <a:off x="2725495" y="7590345"/>
            <a:ext cx="3875642" cy="1280856"/>
          </a:xfrm>
          <a:prstGeom prst="rect">
            <a:avLst/>
          </a:prstGeom>
        </p:spPr>
      </p:pic>
      <p:pic>
        <p:nvPicPr>
          <p:cNvPr id="1028" name="Picture 4" descr="Image result for octopus clinic">
            <a:extLst>
              <a:ext uri="{FF2B5EF4-FFF2-40B4-BE49-F238E27FC236}">
                <a16:creationId xmlns:a16="http://schemas.microsoft.com/office/drawing/2014/main" id="{4F00164E-A2D7-4A9D-9749-009A0A4C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1397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octopus clinic">
            <a:extLst>
              <a:ext uri="{FF2B5EF4-FFF2-40B4-BE49-F238E27FC236}">
                <a16:creationId xmlns:a16="http://schemas.microsoft.com/office/drawing/2014/main" id="{F5EE9399-4C0D-4D18-96B9-870C3C73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28220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FD1B2E5-277F-4E77-B7BC-0DFB1CF0A7B1}"/>
              </a:ext>
            </a:extLst>
          </p:cNvPr>
          <p:cNvSpPr/>
          <p:nvPr/>
        </p:nvSpPr>
        <p:spPr>
          <a:xfrm>
            <a:off x="2532242" y="2515186"/>
            <a:ext cx="1563769" cy="2655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C295AF-189D-4312-A76C-E7D4CB0D10C9}"/>
              </a:ext>
            </a:extLst>
          </p:cNvPr>
          <p:cNvSpPr/>
          <p:nvPr/>
        </p:nvSpPr>
        <p:spPr>
          <a:xfrm>
            <a:off x="373254" y="5909901"/>
            <a:ext cx="1225552" cy="2760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16DC43-EF45-4E68-BA49-4264005FBC93}"/>
              </a:ext>
            </a:extLst>
          </p:cNvPr>
          <p:cNvSpPr/>
          <p:nvPr/>
        </p:nvSpPr>
        <p:spPr>
          <a:xfrm>
            <a:off x="2831659" y="7769545"/>
            <a:ext cx="1593473" cy="2437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0A1D9D-E74E-4A54-BE3C-63EBA3D8002A}"/>
              </a:ext>
            </a:extLst>
          </p:cNvPr>
          <p:cNvSpPr/>
          <p:nvPr/>
        </p:nvSpPr>
        <p:spPr>
          <a:xfrm>
            <a:off x="112735" y="87683"/>
            <a:ext cx="4471792" cy="274820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B7CD13-2189-4425-8ABD-5DA2A14CFB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39931" r="3198" b="32178"/>
          <a:stretch/>
        </p:blipFill>
        <p:spPr>
          <a:xfrm>
            <a:off x="426015" y="189151"/>
            <a:ext cx="3741970" cy="25502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38743FE-C54B-4A3D-910D-296C51D58FF9}"/>
              </a:ext>
            </a:extLst>
          </p:cNvPr>
          <p:cNvSpPr/>
          <p:nvPr/>
        </p:nvSpPr>
        <p:spPr>
          <a:xfrm>
            <a:off x="426015" y="189151"/>
            <a:ext cx="1402785" cy="2770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6ED716-94F6-43E1-B0D1-D58A1D1A64E8}"/>
              </a:ext>
            </a:extLst>
          </p:cNvPr>
          <p:cNvSpPr/>
          <p:nvPr/>
        </p:nvSpPr>
        <p:spPr>
          <a:xfrm>
            <a:off x="2558277" y="3126848"/>
            <a:ext cx="1225552" cy="2760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6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octopus clinic">
            <a:extLst>
              <a:ext uri="{FF2B5EF4-FFF2-40B4-BE49-F238E27FC236}">
                <a16:creationId xmlns:a16="http://schemas.microsoft.com/office/drawing/2014/main" id="{55158A9D-A9DF-4C38-907D-C60474A4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1397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octopus clinic">
            <a:extLst>
              <a:ext uri="{FF2B5EF4-FFF2-40B4-BE49-F238E27FC236}">
                <a16:creationId xmlns:a16="http://schemas.microsoft.com/office/drawing/2014/main" id="{6A74D013-C3E8-458E-8016-83CBED03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28220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9D7ED8-1E4C-4D51-AD77-25343E31C11B}"/>
              </a:ext>
            </a:extLst>
          </p:cNvPr>
          <p:cNvSpPr/>
          <p:nvPr/>
        </p:nvSpPr>
        <p:spPr>
          <a:xfrm>
            <a:off x="666237" y="4966586"/>
            <a:ext cx="5927486" cy="2748205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88C0C6-957F-4FC1-B19C-42EC238E0B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34847" r="7024" b="46288"/>
          <a:stretch/>
        </p:blipFill>
        <p:spPr>
          <a:xfrm>
            <a:off x="753919" y="5268710"/>
            <a:ext cx="5687404" cy="22819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04C5EE-085D-4B21-A741-41852A81B061}"/>
              </a:ext>
            </a:extLst>
          </p:cNvPr>
          <p:cNvSpPr/>
          <p:nvPr/>
        </p:nvSpPr>
        <p:spPr>
          <a:xfrm>
            <a:off x="863131" y="5712173"/>
            <a:ext cx="2010240" cy="3406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22BFE8-6D62-4091-88C4-C6F58060B092}"/>
              </a:ext>
            </a:extLst>
          </p:cNvPr>
          <p:cNvSpPr/>
          <p:nvPr/>
        </p:nvSpPr>
        <p:spPr>
          <a:xfrm>
            <a:off x="2786288" y="3393195"/>
            <a:ext cx="1948552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A7AC11C-93CC-4B69-BF9C-0EF6091F1EEF}"/>
              </a:ext>
            </a:extLst>
          </p:cNvPr>
          <p:cNvSpPr/>
          <p:nvPr/>
        </p:nvSpPr>
        <p:spPr>
          <a:xfrm>
            <a:off x="130768" y="28219"/>
            <a:ext cx="5176338" cy="472614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614F8C-222B-420E-8091-A94956087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6" t="28004" r="156" b="19365"/>
          <a:stretch/>
        </p:blipFill>
        <p:spPr>
          <a:xfrm>
            <a:off x="491274" y="300039"/>
            <a:ext cx="4453758" cy="416724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E2CD9B-30D8-41D7-99B4-04EA09430493}"/>
              </a:ext>
            </a:extLst>
          </p:cNvPr>
          <p:cNvSpPr/>
          <p:nvPr/>
        </p:nvSpPr>
        <p:spPr>
          <a:xfrm>
            <a:off x="3294711" y="7967288"/>
            <a:ext cx="3450772" cy="1014070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D3AFCD-3562-4EBD-A772-EA5F02A9B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67853" r="22368" b="24003"/>
          <a:stretch/>
        </p:blipFill>
        <p:spPr>
          <a:xfrm>
            <a:off x="3429000" y="8113179"/>
            <a:ext cx="3164723" cy="7446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9898E0A-CA2D-4218-885F-1BFB4F17128E}"/>
              </a:ext>
            </a:extLst>
          </p:cNvPr>
          <p:cNvSpPr/>
          <p:nvPr/>
        </p:nvSpPr>
        <p:spPr>
          <a:xfrm>
            <a:off x="3429001" y="8113178"/>
            <a:ext cx="1143182" cy="338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0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E6146F-BFEF-459E-959B-C312DC486085}"/>
              </a:ext>
            </a:extLst>
          </p:cNvPr>
          <p:cNvSpPr/>
          <p:nvPr/>
        </p:nvSpPr>
        <p:spPr>
          <a:xfrm>
            <a:off x="195244" y="7465513"/>
            <a:ext cx="4464438" cy="1599504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67FE70-F0EE-4934-B335-5778313EC856}"/>
              </a:ext>
            </a:extLst>
          </p:cNvPr>
          <p:cNvSpPr/>
          <p:nvPr/>
        </p:nvSpPr>
        <p:spPr>
          <a:xfrm>
            <a:off x="2085583" y="3969146"/>
            <a:ext cx="4709787" cy="3258373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66AFC1-557A-4974-A577-8F98F6FBDFBB}"/>
              </a:ext>
            </a:extLst>
          </p:cNvPr>
          <p:cNvSpPr/>
          <p:nvPr/>
        </p:nvSpPr>
        <p:spPr>
          <a:xfrm>
            <a:off x="112734" y="87683"/>
            <a:ext cx="4709787" cy="365759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6BF73-576B-4515-887D-516AE8B5E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t="45079" r="2917" b="18346"/>
          <a:stretch/>
        </p:blipFill>
        <p:spPr>
          <a:xfrm>
            <a:off x="363817" y="247071"/>
            <a:ext cx="4157514" cy="3344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B4F667-69BC-4285-86C7-6021301AA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52486" r="2917" b="18045"/>
          <a:stretch/>
        </p:blipFill>
        <p:spPr>
          <a:xfrm>
            <a:off x="2304282" y="4223489"/>
            <a:ext cx="4255850" cy="2694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3ADA74-063F-471D-86BF-D97BCDD6D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51106" r="2916" b="35195"/>
          <a:stretch/>
        </p:blipFill>
        <p:spPr>
          <a:xfrm>
            <a:off x="310387" y="7644327"/>
            <a:ext cx="4233956" cy="1252602"/>
          </a:xfrm>
          <a:prstGeom prst="rect">
            <a:avLst/>
          </a:prstGeom>
        </p:spPr>
      </p:pic>
      <p:pic>
        <p:nvPicPr>
          <p:cNvPr id="15" name="Picture 4" descr="Image result for octopus clinic">
            <a:extLst>
              <a:ext uri="{FF2B5EF4-FFF2-40B4-BE49-F238E27FC236}">
                <a16:creationId xmlns:a16="http://schemas.microsoft.com/office/drawing/2014/main" id="{E1DD2996-6A24-49E5-B2BD-70606B61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28220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octopus clinic">
            <a:extLst>
              <a:ext uri="{FF2B5EF4-FFF2-40B4-BE49-F238E27FC236}">
                <a16:creationId xmlns:a16="http://schemas.microsoft.com/office/drawing/2014/main" id="{A73B1AC0-26FC-48C6-89A6-3F28556A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7900827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05A147-7522-4694-9813-919AED8302D0}"/>
              </a:ext>
            </a:extLst>
          </p:cNvPr>
          <p:cNvSpPr/>
          <p:nvPr/>
        </p:nvSpPr>
        <p:spPr>
          <a:xfrm>
            <a:off x="431393" y="292644"/>
            <a:ext cx="2036234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EDFA70-36F8-4DED-98CE-B3C1FE1AEAC4}"/>
              </a:ext>
            </a:extLst>
          </p:cNvPr>
          <p:cNvSpPr/>
          <p:nvPr/>
        </p:nvSpPr>
        <p:spPr>
          <a:xfrm>
            <a:off x="478813" y="1812831"/>
            <a:ext cx="1425143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6C3A8-0C96-40D3-9982-2E7B878A7F78}"/>
              </a:ext>
            </a:extLst>
          </p:cNvPr>
          <p:cNvSpPr/>
          <p:nvPr/>
        </p:nvSpPr>
        <p:spPr>
          <a:xfrm>
            <a:off x="469041" y="2990397"/>
            <a:ext cx="1059134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7C152-048E-4152-B3F9-27FE0AE3891A}"/>
              </a:ext>
            </a:extLst>
          </p:cNvPr>
          <p:cNvSpPr/>
          <p:nvPr/>
        </p:nvSpPr>
        <p:spPr>
          <a:xfrm>
            <a:off x="2529502" y="4376129"/>
            <a:ext cx="1165676" cy="1958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48C8CA-5ED2-4BC5-9429-A13F34739FCE}"/>
              </a:ext>
            </a:extLst>
          </p:cNvPr>
          <p:cNvSpPr/>
          <p:nvPr/>
        </p:nvSpPr>
        <p:spPr>
          <a:xfrm>
            <a:off x="469041" y="7696420"/>
            <a:ext cx="1297129" cy="2701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1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F67066-0698-49AF-A16E-AE758D99B05F}"/>
              </a:ext>
            </a:extLst>
          </p:cNvPr>
          <p:cNvSpPr/>
          <p:nvPr/>
        </p:nvSpPr>
        <p:spPr>
          <a:xfrm>
            <a:off x="76200" y="7190404"/>
            <a:ext cx="4841310" cy="17125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C4F33A-143A-4215-88D1-C65915887D6C}"/>
              </a:ext>
            </a:extLst>
          </p:cNvPr>
          <p:cNvSpPr/>
          <p:nvPr/>
        </p:nvSpPr>
        <p:spPr>
          <a:xfrm>
            <a:off x="100208" y="150312"/>
            <a:ext cx="4509370" cy="231738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E4B67-1623-4701-8BCB-A66992161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1" t="49691" b="36705"/>
          <a:stretch/>
        </p:blipFill>
        <p:spPr>
          <a:xfrm>
            <a:off x="248967" y="7479401"/>
            <a:ext cx="4495775" cy="1134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E5DE-E35C-4BC8-BB34-843FCA3D09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" t="37493" r="10128" b="40396"/>
          <a:stretch/>
        </p:blipFill>
        <p:spPr>
          <a:xfrm>
            <a:off x="273270" y="307128"/>
            <a:ext cx="4098313" cy="1904184"/>
          </a:xfrm>
          <a:prstGeom prst="rect">
            <a:avLst/>
          </a:prstGeom>
        </p:spPr>
      </p:pic>
      <p:pic>
        <p:nvPicPr>
          <p:cNvPr id="12" name="Picture 4" descr="Image result for octopus clinic">
            <a:extLst>
              <a:ext uri="{FF2B5EF4-FFF2-40B4-BE49-F238E27FC236}">
                <a16:creationId xmlns:a16="http://schemas.microsoft.com/office/drawing/2014/main" id="{F855C39B-AB7B-49FA-AA16-14C219A9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28220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octopus clinic">
            <a:extLst>
              <a:ext uri="{FF2B5EF4-FFF2-40B4-BE49-F238E27FC236}">
                <a16:creationId xmlns:a16="http://schemas.microsoft.com/office/drawing/2014/main" id="{5EFF0434-0F26-445F-B9EB-0FAC79F4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7900827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DBE77B-D43A-4C3E-98D3-858B953462EA}"/>
              </a:ext>
            </a:extLst>
          </p:cNvPr>
          <p:cNvSpPr/>
          <p:nvPr/>
        </p:nvSpPr>
        <p:spPr>
          <a:xfrm>
            <a:off x="337580" y="1829280"/>
            <a:ext cx="777236" cy="2750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F52DBD-A822-4233-9DBB-4F601F564690}"/>
              </a:ext>
            </a:extLst>
          </p:cNvPr>
          <p:cNvSpPr/>
          <p:nvPr/>
        </p:nvSpPr>
        <p:spPr>
          <a:xfrm>
            <a:off x="337580" y="2624513"/>
            <a:ext cx="6278373" cy="4202566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535F67-9C17-4BDC-8218-E2B44A6956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" t="36665" r="2917" b="34043"/>
          <a:stretch/>
        </p:blipFill>
        <p:spPr>
          <a:xfrm>
            <a:off x="546653" y="3012141"/>
            <a:ext cx="5863288" cy="33802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1589F0-24FB-48B7-BDF5-71C938DA1FC1}"/>
              </a:ext>
            </a:extLst>
          </p:cNvPr>
          <p:cNvSpPr/>
          <p:nvPr/>
        </p:nvSpPr>
        <p:spPr>
          <a:xfrm>
            <a:off x="3594915" y="3728449"/>
            <a:ext cx="2299654" cy="2944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5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AB65A7-4617-47A0-8AE0-3A8A32E9C712}"/>
              </a:ext>
            </a:extLst>
          </p:cNvPr>
          <p:cNvSpPr/>
          <p:nvPr/>
        </p:nvSpPr>
        <p:spPr>
          <a:xfrm>
            <a:off x="322729" y="51510"/>
            <a:ext cx="4607859" cy="69759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E8A207-3F32-42A5-83AA-59942B4E25F5}"/>
              </a:ext>
            </a:extLst>
          </p:cNvPr>
          <p:cNvSpPr/>
          <p:nvPr/>
        </p:nvSpPr>
        <p:spPr>
          <a:xfrm>
            <a:off x="1721224" y="7207170"/>
            <a:ext cx="5005253" cy="1885320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F7FAF-4206-48F8-9D41-D30E3B16A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10752" r="2942" b="17141"/>
          <a:stretch/>
        </p:blipFill>
        <p:spPr>
          <a:xfrm>
            <a:off x="601460" y="346911"/>
            <a:ext cx="4007908" cy="6286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7BE3E-5365-4E01-B879-7711CF4AA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5" t="44962" r="2918" b="38189"/>
          <a:stretch/>
        </p:blipFill>
        <p:spPr>
          <a:xfrm>
            <a:off x="1948420" y="7353816"/>
            <a:ext cx="4500438" cy="1663520"/>
          </a:xfrm>
          <a:prstGeom prst="rect">
            <a:avLst/>
          </a:prstGeom>
        </p:spPr>
      </p:pic>
      <p:pic>
        <p:nvPicPr>
          <p:cNvPr id="9" name="Picture 4" descr="Image result for octopus clinic">
            <a:extLst>
              <a:ext uri="{FF2B5EF4-FFF2-40B4-BE49-F238E27FC236}">
                <a16:creationId xmlns:a16="http://schemas.microsoft.com/office/drawing/2014/main" id="{C5DB897E-CD94-4B3D-A790-E285A1F6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1397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octopus clinic">
            <a:extLst>
              <a:ext uri="{FF2B5EF4-FFF2-40B4-BE49-F238E27FC236}">
                <a16:creationId xmlns:a16="http://schemas.microsoft.com/office/drawing/2014/main" id="{FFABBCDD-CB9C-4D7B-A246-E8379B31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28220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BAB656-AFA4-4C6C-8623-7A92485C727E}"/>
              </a:ext>
            </a:extLst>
          </p:cNvPr>
          <p:cNvSpPr/>
          <p:nvPr/>
        </p:nvSpPr>
        <p:spPr>
          <a:xfrm>
            <a:off x="1124659" y="2349790"/>
            <a:ext cx="1948552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EAAF9C-3AA6-4941-B518-E12D9939FC64}"/>
              </a:ext>
            </a:extLst>
          </p:cNvPr>
          <p:cNvSpPr/>
          <p:nvPr/>
        </p:nvSpPr>
        <p:spPr>
          <a:xfrm>
            <a:off x="774294" y="4504315"/>
            <a:ext cx="1948552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E35A-EF66-4311-8F88-DE5739313E0C}"/>
              </a:ext>
            </a:extLst>
          </p:cNvPr>
          <p:cNvSpPr/>
          <p:nvPr/>
        </p:nvSpPr>
        <p:spPr>
          <a:xfrm>
            <a:off x="2005967" y="7494493"/>
            <a:ext cx="3054467" cy="3266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8E216B-4B84-4E45-B0CF-85346A1BAFF8}"/>
              </a:ext>
            </a:extLst>
          </p:cNvPr>
          <p:cNvSpPr/>
          <p:nvPr/>
        </p:nvSpPr>
        <p:spPr>
          <a:xfrm>
            <a:off x="1117913" y="369188"/>
            <a:ext cx="1487501" cy="2732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3194A8-D097-43A3-8818-F8C648EA0F93}"/>
              </a:ext>
            </a:extLst>
          </p:cNvPr>
          <p:cNvSpPr/>
          <p:nvPr/>
        </p:nvSpPr>
        <p:spPr>
          <a:xfrm>
            <a:off x="1245849" y="4778480"/>
            <a:ext cx="1827362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2FC81C-A813-47FB-B515-41E988ECF2C8}"/>
              </a:ext>
            </a:extLst>
          </p:cNvPr>
          <p:cNvSpPr/>
          <p:nvPr/>
        </p:nvSpPr>
        <p:spPr>
          <a:xfrm>
            <a:off x="621586" y="2299685"/>
            <a:ext cx="345669" cy="3587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12A8D9-4115-41A3-998B-8EFE87150ED9}"/>
              </a:ext>
            </a:extLst>
          </p:cNvPr>
          <p:cNvSpPr/>
          <p:nvPr/>
        </p:nvSpPr>
        <p:spPr>
          <a:xfrm>
            <a:off x="601460" y="3818548"/>
            <a:ext cx="345669" cy="3587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6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757F221-83F4-4AEA-9726-4440D3B79DFC}"/>
              </a:ext>
            </a:extLst>
          </p:cNvPr>
          <p:cNvSpPr/>
          <p:nvPr/>
        </p:nvSpPr>
        <p:spPr>
          <a:xfrm>
            <a:off x="62632" y="87683"/>
            <a:ext cx="5198300" cy="475190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5ED971-B563-44AB-8E24-6C3F71D6C4A0}"/>
              </a:ext>
            </a:extLst>
          </p:cNvPr>
          <p:cNvSpPr/>
          <p:nvPr/>
        </p:nvSpPr>
        <p:spPr>
          <a:xfrm>
            <a:off x="2148889" y="5176246"/>
            <a:ext cx="4696585" cy="3852056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49234-34A7-4E48-8DDC-F5442FD8E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7671" b="43973"/>
          <a:stretch/>
        </p:blipFill>
        <p:spPr>
          <a:xfrm>
            <a:off x="425885" y="263047"/>
            <a:ext cx="4425601" cy="4421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F867EF-7AC2-41F7-9F06-485B620B0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47007" r="710" b="17787"/>
          <a:stretch/>
        </p:blipFill>
        <p:spPr>
          <a:xfrm>
            <a:off x="2356459" y="5472456"/>
            <a:ext cx="4321478" cy="3219190"/>
          </a:xfrm>
          <a:prstGeom prst="rect">
            <a:avLst/>
          </a:prstGeom>
        </p:spPr>
      </p:pic>
      <p:pic>
        <p:nvPicPr>
          <p:cNvPr id="20" name="Picture 4" descr="Image result for octopus clinic">
            <a:extLst>
              <a:ext uri="{FF2B5EF4-FFF2-40B4-BE49-F238E27FC236}">
                <a16:creationId xmlns:a16="http://schemas.microsoft.com/office/drawing/2014/main" id="{6617C0AB-25C8-44FA-A6A0-242CDD84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1397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octopus clinic">
            <a:extLst>
              <a:ext uri="{FF2B5EF4-FFF2-40B4-BE49-F238E27FC236}">
                <a16:creationId xmlns:a16="http://schemas.microsoft.com/office/drawing/2014/main" id="{8F142EFC-4FBE-4411-9558-60410DE9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28220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C51145-E29A-4E30-81A1-44DB2930EF4B}"/>
              </a:ext>
            </a:extLst>
          </p:cNvPr>
          <p:cNvSpPr/>
          <p:nvPr/>
        </p:nvSpPr>
        <p:spPr>
          <a:xfrm>
            <a:off x="629057" y="291096"/>
            <a:ext cx="1948552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355017-3136-4318-9E90-B1BF05861329}"/>
              </a:ext>
            </a:extLst>
          </p:cNvPr>
          <p:cNvSpPr/>
          <p:nvPr/>
        </p:nvSpPr>
        <p:spPr>
          <a:xfrm>
            <a:off x="1007591" y="1457564"/>
            <a:ext cx="1570018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6F707D-5709-4AB8-9D88-9708E27ABA03}"/>
              </a:ext>
            </a:extLst>
          </p:cNvPr>
          <p:cNvSpPr/>
          <p:nvPr/>
        </p:nvSpPr>
        <p:spPr>
          <a:xfrm>
            <a:off x="1007591" y="2672589"/>
            <a:ext cx="1948552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B401B-1081-49BE-8100-25846BCB61B1}"/>
              </a:ext>
            </a:extLst>
          </p:cNvPr>
          <p:cNvSpPr/>
          <p:nvPr/>
        </p:nvSpPr>
        <p:spPr>
          <a:xfrm>
            <a:off x="2479776" y="5486955"/>
            <a:ext cx="1603709" cy="2841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B6772E-982E-4683-B86E-79BDD179F95B}"/>
              </a:ext>
            </a:extLst>
          </p:cNvPr>
          <p:cNvSpPr/>
          <p:nvPr/>
        </p:nvSpPr>
        <p:spPr>
          <a:xfrm>
            <a:off x="506101" y="2685113"/>
            <a:ext cx="345669" cy="3587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B6A660-B497-4DC7-B9C2-71D41E0C1F5A}"/>
              </a:ext>
            </a:extLst>
          </p:cNvPr>
          <p:cNvSpPr/>
          <p:nvPr/>
        </p:nvSpPr>
        <p:spPr>
          <a:xfrm>
            <a:off x="492430" y="1407459"/>
            <a:ext cx="345669" cy="3587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993D56-0ED5-4CC7-A00D-929C86CEE00F}"/>
              </a:ext>
            </a:extLst>
          </p:cNvPr>
          <p:cNvSpPr/>
          <p:nvPr/>
        </p:nvSpPr>
        <p:spPr>
          <a:xfrm>
            <a:off x="1006925" y="1783778"/>
            <a:ext cx="784297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B9B17B-A81F-4699-8CC2-565B7C3BCBEA}"/>
              </a:ext>
            </a:extLst>
          </p:cNvPr>
          <p:cNvSpPr/>
          <p:nvPr/>
        </p:nvSpPr>
        <p:spPr>
          <a:xfrm>
            <a:off x="1071643" y="2963310"/>
            <a:ext cx="1505966" cy="258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3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4A4AC6E-4118-4FB2-B9FB-709641732D8E}"/>
              </a:ext>
            </a:extLst>
          </p:cNvPr>
          <p:cNvSpPr/>
          <p:nvPr/>
        </p:nvSpPr>
        <p:spPr>
          <a:xfrm>
            <a:off x="64028" y="4454536"/>
            <a:ext cx="5237856" cy="165816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B110D5-C5B0-40EB-B10C-0FF1B26B7440}"/>
              </a:ext>
            </a:extLst>
          </p:cNvPr>
          <p:cNvSpPr/>
          <p:nvPr/>
        </p:nvSpPr>
        <p:spPr>
          <a:xfrm>
            <a:off x="1243173" y="2326672"/>
            <a:ext cx="5614828" cy="188185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E06B03F-73FE-4748-A957-F171EB963BA7}"/>
              </a:ext>
            </a:extLst>
          </p:cNvPr>
          <p:cNvSpPr/>
          <p:nvPr/>
        </p:nvSpPr>
        <p:spPr>
          <a:xfrm>
            <a:off x="130768" y="28220"/>
            <a:ext cx="5243873" cy="198595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octopus clinic">
            <a:extLst>
              <a:ext uri="{FF2B5EF4-FFF2-40B4-BE49-F238E27FC236}">
                <a16:creationId xmlns:a16="http://schemas.microsoft.com/office/drawing/2014/main" id="{4F00164E-A2D7-4A9D-9749-009A0A4C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1397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octopus clinic">
            <a:extLst>
              <a:ext uri="{FF2B5EF4-FFF2-40B4-BE49-F238E27FC236}">
                <a16:creationId xmlns:a16="http://schemas.microsoft.com/office/drawing/2014/main" id="{F5EE9399-4C0D-4D18-96B9-870C3C73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28220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6F8FA-8747-4C8D-9C8C-CA29D5863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0" r="2988" b="35202"/>
          <a:stretch/>
        </p:blipFill>
        <p:spPr>
          <a:xfrm>
            <a:off x="158384" y="4601090"/>
            <a:ext cx="4989813" cy="1335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90BC16-4D2A-4F1C-B2BD-51816B917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8" r="4403" b="40473"/>
          <a:stretch/>
        </p:blipFill>
        <p:spPr>
          <a:xfrm>
            <a:off x="256194" y="358347"/>
            <a:ext cx="4917055" cy="1343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9AC9CC-5599-49A3-A0A2-3B50D2C378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8" b="41894"/>
          <a:stretch/>
        </p:blipFill>
        <p:spPr>
          <a:xfrm>
            <a:off x="1491602" y="2499093"/>
            <a:ext cx="5140930" cy="14995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03F7845-418F-4E2B-9F7E-191C10672D37}"/>
              </a:ext>
            </a:extLst>
          </p:cNvPr>
          <p:cNvSpPr/>
          <p:nvPr/>
        </p:nvSpPr>
        <p:spPr>
          <a:xfrm>
            <a:off x="2154099" y="4738585"/>
            <a:ext cx="1478449" cy="3469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E760B7-4187-4CD0-BA9E-4FD87BFD1E10}"/>
              </a:ext>
            </a:extLst>
          </p:cNvPr>
          <p:cNvSpPr/>
          <p:nvPr/>
        </p:nvSpPr>
        <p:spPr>
          <a:xfrm>
            <a:off x="1972235" y="6144628"/>
            <a:ext cx="4680682" cy="2838007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D68D4-1D8E-4B18-BC31-968BD6DBEF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22630" r="2354" b="50232"/>
          <a:stretch/>
        </p:blipFill>
        <p:spPr>
          <a:xfrm>
            <a:off x="2294965" y="6294769"/>
            <a:ext cx="4043201" cy="24717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3930BC-F952-436B-BB0E-59D2568EC28C}"/>
              </a:ext>
            </a:extLst>
          </p:cNvPr>
          <p:cNvSpPr/>
          <p:nvPr/>
        </p:nvSpPr>
        <p:spPr>
          <a:xfrm>
            <a:off x="2438401" y="6491144"/>
            <a:ext cx="1656076" cy="339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5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3655FC5-1BA7-45EA-BA61-A8F183A1E0F4}"/>
              </a:ext>
            </a:extLst>
          </p:cNvPr>
          <p:cNvSpPr/>
          <p:nvPr/>
        </p:nvSpPr>
        <p:spPr>
          <a:xfrm>
            <a:off x="1194370" y="3924186"/>
            <a:ext cx="5611297" cy="2960662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4A4AC6E-4118-4FB2-B9FB-709641732D8E}"/>
              </a:ext>
            </a:extLst>
          </p:cNvPr>
          <p:cNvSpPr/>
          <p:nvPr/>
        </p:nvSpPr>
        <p:spPr>
          <a:xfrm>
            <a:off x="140580" y="2732240"/>
            <a:ext cx="5434898" cy="1100804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E06B03F-73FE-4748-A957-F171EB963BA7}"/>
              </a:ext>
            </a:extLst>
          </p:cNvPr>
          <p:cNvSpPr/>
          <p:nvPr/>
        </p:nvSpPr>
        <p:spPr>
          <a:xfrm>
            <a:off x="77761" y="62202"/>
            <a:ext cx="5245514" cy="129347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octopus clinic">
            <a:extLst>
              <a:ext uri="{FF2B5EF4-FFF2-40B4-BE49-F238E27FC236}">
                <a16:creationId xmlns:a16="http://schemas.microsoft.com/office/drawing/2014/main" id="{4F00164E-A2D7-4A9D-9749-009A0A4C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1397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octopus clinic">
            <a:extLst>
              <a:ext uri="{FF2B5EF4-FFF2-40B4-BE49-F238E27FC236}">
                <a16:creationId xmlns:a16="http://schemas.microsoft.com/office/drawing/2014/main" id="{F5EE9399-4C0D-4D18-96B9-870C3C73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1" y="28220"/>
            <a:ext cx="1243173" cy="1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5A4FEE-0E83-480B-997E-DD5913738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6" b="56554"/>
          <a:stretch/>
        </p:blipFill>
        <p:spPr>
          <a:xfrm>
            <a:off x="287564" y="2900090"/>
            <a:ext cx="5140930" cy="7242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F93A94-C3E5-4B0D-8476-A0C76C5692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72007" r="3647" b="16560"/>
          <a:stretch/>
        </p:blipFill>
        <p:spPr>
          <a:xfrm>
            <a:off x="358076" y="189487"/>
            <a:ext cx="4734838" cy="10454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FBF3FF-24CB-416E-B6F2-C39444884E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38897" b="32089"/>
          <a:stretch/>
        </p:blipFill>
        <p:spPr>
          <a:xfrm>
            <a:off x="1563269" y="4071183"/>
            <a:ext cx="4991622" cy="261941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48D95F-6EF0-4413-964B-0DF8CA9E4BB5}"/>
              </a:ext>
            </a:extLst>
          </p:cNvPr>
          <p:cNvSpPr/>
          <p:nvPr/>
        </p:nvSpPr>
        <p:spPr>
          <a:xfrm>
            <a:off x="2563906" y="6911453"/>
            <a:ext cx="4048159" cy="2176205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9999"/>
              </a:highligh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3449FF-3FBA-4306-9B59-38B7B4B917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31644" r="3125" b="47945"/>
          <a:stretch/>
        </p:blipFill>
        <p:spPr>
          <a:xfrm>
            <a:off x="2774426" y="7036803"/>
            <a:ext cx="3696862" cy="18663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F405758-7A88-4A63-83EE-BB27C24F6C6F}"/>
              </a:ext>
            </a:extLst>
          </p:cNvPr>
          <p:cNvSpPr/>
          <p:nvPr/>
        </p:nvSpPr>
        <p:spPr>
          <a:xfrm>
            <a:off x="2799388" y="7075031"/>
            <a:ext cx="2010240" cy="3406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87F2F23-7354-4B4E-A800-875BBA71FDB9}"/>
              </a:ext>
            </a:extLst>
          </p:cNvPr>
          <p:cNvSpPr/>
          <p:nvPr/>
        </p:nvSpPr>
        <p:spPr>
          <a:xfrm>
            <a:off x="1079440" y="1429582"/>
            <a:ext cx="5611297" cy="123073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B3051C-DD55-4589-B643-2688442D3B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42767" b="48196"/>
          <a:stretch/>
        </p:blipFill>
        <p:spPr>
          <a:xfrm>
            <a:off x="1252239" y="1586207"/>
            <a:ext cx="5265697" cy="8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8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Pike</dc:creator>
  <cp:lastModifiedBy>Lucy Macdonald</cp:lastModifiedBy>
  <cp:revision>15</cp:revision>
  <dcterms:created xsi:type="dcterms:W3CDTF">2020-02-21T14:40:29Z</dcterms:created>
  <dcterms:modified xsi:type="dcterms:W3CDTF">2021-02-09T21:05:52Z</dcterms:modified>
</cp:coreProperties>
</file>